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07.12.2016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2014-07-26 17-35-01 Яндекс.Фотки - Google Chrome.png"/>
          <p:cNvPicPr>
            <a:picLocks noChangeAspect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>
          <a:xfrm>
            <a:off x="107133" y="190470"/>
            <a:ext cx="1178727" cy="8763061"/>
          </a:xfrm>
          <a:prstGeom prst="rect">
            <a:avLst/>
          </a:prstGeom>
        </p:spPr>
      </p:pic>
      <p:sp>
        <p:nvSpPr>
          <p:cNvPr id="10" name="Прямоугольник 9"/>
          <p:cNvSpPr/>
          <p:nvPr userDrawn="1"/>
        </p:nvSpPr>
        <p:spPr>
          <a:xfrm>
            <a:off x="107134" y="8667779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07133" y="190470"/>
            <a:ext cx="6643734" cy="876306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285860" y="190470"/>
            <a:ext cx="5465007" cy="87630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http://img-fotki.yandex.ru/get/6504/16969765.37/0_68691_2deb58b6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85860" y="285720"/>
            <a:ext cx="5465007" cy="857256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9;&#1077;&#1079;&#1086;&#1085;&#1099;-&#1075;&#1086;&#1076;&#1072;.&#1088;&#1092;/%D0%B7%D0%B8%D0%BC%D0%B0%20%D0%A7%D0%B0%D0%B9%D0%BA%D0%BE%D0%B2%D1%81%D0%BA%D0%B8%D0%B9.html" TargetMode="External"/><Relationship Id="rId2" Type="http://schemas.openxmlformats.org/officeDocument/2006/relationships/hyperlink" Target="http://&#1089;&#1077;&#1079;&#1086;&#1085;&#1099;-&#1075;&#1086;&#1076;&#1072;.&#1088;&#1092;/%D0%B7%D0%B8%D0%BC%D0%B0%20%D0%92%D0%B8%D0%B2%D0%B0%D0%BB%D1%8C%D0%B4%D0%B8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&#1089;&#1077;&#1079;&#1086;&#1085;&#1099;-&#1075;&#1086;&#1076;&#1072;.&#1088;&#1092;/%D0%93%D0%B0%D0%B2%D1%80%D0%B8%D0%BB%D0%B8%D0%BD%20%D0%B7%D0%B8%D0%BC%D0%B0.html" TargetMode="External"/><Relationship Id="rId4" Type="http://schemas.openxmlformats.org/officeDocument/2006/relationships/hyperlink" Target="http://&#1089;&#1077;&#1079;&#1086;&#1085;&#1099;-&#1075;&#1086;&#1076;&#1072;.&#1088;&#1092;/%D0%93%D0%B0%D0%B9%D0%B4%D0%BD%20%D0%B7%D0%B8%D0%BC%D0%B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339438" y="3143240"/>
            <a:ext cx="5304272" cy="3821606"/>
            <a:chOff x="1115616" y="2146448"/>
            <a:chExt cx="7165477" cy="325312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8645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085184"/>
              <a:ext cx="5084703" cy="314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124744" y="-576005"/>
            <a:ext cx="5616624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sz="1600" dirty="0"/>
          </a:p>
          <a:p>
            <a:pPr algn="just"/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наш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информационный век, век высоких технологий мы часто забываем о непреходящих духовных ценностях. Одной из таких ценностей является классическая музыка – духовное наследие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наших предков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 </a:t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Пустить в душу классическую музыку – всё равно, что открыть окно в прекрасный мир, новых и приятных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ощущений.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Великая музыка великих композиторов поднимает нас на другой культурный и духовный уровень. Классическая музыка-основа музыки вообще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Но, чтобы ее воспринимать, у человека должна сложиться определенная система восприятия, определенная система ценностей. </a:t>
            </a:r>
            <a:b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Классическая музыка пробуждает в наших душах самые светлые и добрые чувства, фантазию и разные эмоции, которые так необходимы всем людям в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жизни!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дошкольном возрасте ребенок – сама эмоция, и поэтому значение его встречи с высокохудожественной музыкой трудно переоценить. Именно в дошкольном возрасте формируются эталоны красоты, ребенок накапливает тот опыт деятельности, от которого во многом зависит его последующее музыкальное и общее развитие. И очень важно, чтобы этот опыт основывался на лучших образцах мировой музыкальной культуры и это должна быть классическая музыка.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2776" y="501213"/>
            <a:ext cx="532859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Какие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звуки можно услышать зимой? 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(скрип снега, звон льда, шум ветра, вой вьюги).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Есть композиторы, которые выразительно передают образ зимы. Один из них Пётр Ильич Чайковский – русский композитор. Пётр Ильич любил русскую природу. И часто писал музыкальные произведения под впечатлениями прогулок, увиденного. Он любил все времена года. Особенно зиму. Петр Ильич любил гулять зимой, когда под ногами скрипел снег, шумел ветер.</a:t>
            </a:r>
          </a:p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Замечательное произведение Чайковского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«Декабрь»- «Святки». Эта пьеса входит в его цикл «Времена года» В цикле 12 пьес, столько, сколько месяцев в году. Вслушайтесь в чудесные звуки музыки.</a:t>
            </a:r>
          </a:p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Почему называется «Святки»?</a:t>
            </a:r>
          </a:p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Святки - старинный праздник перед Новым годом. Музыка декабря, не рассказывает нам именно о святках. Это просто вальс. Красивый вальс, который можно слушать, а можно под него и танцевать. Только он медленный, задумчивый, зимний. И немножко грустный. Ведь расставаться - всегда грустно. А вальс этот в альбоме «Времена года» последний. Композитор прощается со своими слушателями.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8760" y="251521"/>
            <a:ext cx="5472608" cy="7916698"/>
          </a:xfrm>
        </p:spPr>
        <p:txBody>
          <a:bodyPr/>
          <a:lstStyle/>
          <a:p>
            <a:pPr marL="0" indent="0" algn="ctr">
              <a:buNone/>
            </a:pPr>
            <a:endParaRPr lang="ru-RU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1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Углублять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представления детей об изобразительных возможностях музыки; учить различать выражение настроений, созвучных различным временам года;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развивать фантазию, воображение, творческие способности; воспитывать чувство прекрасного, любовь к родной природе через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музыку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нам помогает музыка А. Вивальди и его музыкальное произведение «Зима».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Антонио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Вивальди гениально описывает начало зимы, когда народ сначала мерзнет от зимней стужи, затем греется у домашнего очага и ликует, катаясь на коньках по застывшему льду. Зима вступила в свои права, окутала природу снегом и сковала стужей озера, но даже в ее стремлении всё и всех заморозить, люди находят наслаждение. Тихая, спокойная, умиротворяющая мелодия заставляет задуматься, предаться мечтам и насладиться дуновением северного ветра, звучащего в пассажах сольной скрипки.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3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     </a:t>
            </a:r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Музыка зимы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6792" y="1331641"/>
            <a:ext cx="4958308" cy="741682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Разукрасилась зима: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 уборе бахрома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 прозрачных льдинок,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Звездочек-снежинок.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Вся в алмазах, жемчугах,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разноцветных огоньках,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Льет вокруг сиянье,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Шепчет заклинанье: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— Лягте, мягкие снега,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 леса и на луга,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Тропы застелите,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Ветви опушите!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 окошках, Дед Мороз,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Разбросай хрустальных роз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Легкие виденья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Хитрые сплетенья.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Ты, метелица, чуди,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Хороводы заводи,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Взвейся вихрем белым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поле поседелом!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Спи, земля моя, усни,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Сны волшебные храни: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Жди, в парчу одета,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Нового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рассвета!                        </a:t>
            </a:r>
            <a:r>
              <a:rPr 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</a:t>
            </a:r>
            <a:r>
              <a:rPr lang="ru-RU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Пожаров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56792" y="225927"/>
            <a:ext cx="4882852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 </a:t>
            </a:r>
          </a:p>
          <a:p>
            <a:pPr lvl="0" algn="ctr"/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Классические произведения о зиме: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sz="2000" b="1" u="sng" dirty="0" smtClean="0">
              <a:solidFill>
                <a:schemeClr val="tx2">
                  <a:lumMod val="60000"/>
                  <a:lumOff val="40000"/>
                </a:schemeClr>
              </a:solidFill>
              <a:hlinkClick r:id="rId2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Антонио </a:t>
            </a: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Вивальди "Зима"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Концерт №4 фа минор «Зима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»,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"Зимние грёзы". 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Петр Ильич Чайковский "Зима"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"Святки", "У камелька", "Масленица"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hlinkClick r:id="rId4"/>
              </a:rPr>
              <a:t>Йозеф Гайдн "Зима" 4-я часть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Оратория "Времена года"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hlinkClick r:id="rId5"/>
              </a:rPr>
              <a:t>В. А. Гаврилин "Времена года" Зима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(слова народные)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Г. В. Свиридов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«Метель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r>
              <a:rPr lang="ru-RU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«Зимняя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дорога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Р.К. Щедрин</a:t>
            </a: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«Тройка»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(по музыке, скорее, зимняя) 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Й. Гайдн</a:t>
            </a: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Времена Года (ч.4) </a:t>
            </a:r>
            <a:b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Майкл Смит.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Снежная Королева (мюзикл) 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Д. Лист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Этюд "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Метель«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Р. Шуман</a:t>
            </a:r>
            <a:r>
              <a:rPr lang="ru-RU" sz="20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Зима (Альбом Для Юношества)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20586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153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     Музыка зимы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Tonay</cp:lastModifiedBy>
  <cp:revision>16</cp:revision>
  <dcterms:created xsi:type="dcterms:W3CDTF">2014-06-24T15:51:35Z</dcterms:created>
  <dcterms:modified xsi:type="dcterms:W3CDTF">2016-12-07T16:09:42Z</dcterms:modified>
</cp:coreProperties>
</file>